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759" r:id="rId4"/>
    <p:sldId id="760" r:id="rId5"/>
    <p:sldId id="761" r:id="rId6"/>
    <p:sldId id="762" r:id="rId7"/>
    <p:sldId id="676" r:id="rId8"/>
    <p:sldId id="738" r:id="rId9"/>
    <p:sldId id="764" r:id="rId10"/>
    <p:sldId id="765" r:id="rId11"/>
    <p:sldId id="773" r:id="rId12"/>
    <p:sldId id="766" r:id="rId13"/>
    <p:sldId id="767" r:id="rId14"/>
    <p:sldId id="768" r:id="rId15"/>
    <p:sldId id="690" r:id="rId16"/>
    <p:sldId id="775" r:id="rId17"/>
    <p:sldId id="776" r:id="rId18"/>
    <p:sldId id="777" r:id="rId19"/>
    <p:sldId id="774" r:id="rId20"/>
    <p:sldId id="771" r:id="rId21"/>
    <p:sldId id="7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15090D-E2EF-4C58-BACE-CF49D97E5181}" v="177" dt="2024-02-10T23:27:12.5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E615090D-E2EF-4C58-BACE-CF49D97E5181}"/>
    <pc:docChg chg="undo custSel addSld delSld modSld sldOrd">
      <pc:chgData name="Ed Godfrey" userId="61aa7c48ee0e3db0" providerId="LiveId" clId="{E615090D-E2EF-4C58-BACE-CF49D97E5181}" dt="2024-02-10T23:27:15.003" v="511" actId="47"/>
      <pc:docMkLst>
        <pc:docMk/>
      </pc:docMkLst>
      <pc:sldChg chg="modSp mod">
        <pc:chgData name="Ed Godfrey" userId="61aa7c48ee0e3db0" providerId="LiveId" clId="{E615090D-E2EF-4C58-BACE-CF49D97E5181}" dt="2024-02-10T23:01:15.527" v="4" actId="20577"/>
        <pc:sldMkLst>
          <pc:docMk/>
          <pc:sldMk cId="286626818" sldId="636"/>
        </pc:sldMkLst>
        <pc:spChg chg="mod">
          <ac:chgData name="Ed Godfrey" userId="61aa7c48ee0e3db0" providerId="LiveId" clId="{E615090D-E2EF-4C58-BACE-CF49D97E5181}" dt="2024-02-10T23:01:11.762" v="1" actId="20577"/>
          <ac:spMkLst>
            <pc:docMk/>
            <pc:sldMk cId="286626818" sldId="636"/>
            <ac:spMk id="3" creationId="{1206BF46-F60A-B583-BE9A-98813DA83DD6}"/>
          </ac:spMkLst>
        </pc:spChg>
        <pc:spChg chg="mod">
          <ac:chgData name="Ed Godfrey" userId="61aa7c48ee0e3db0" providerId="LiveId" clId="{E615090D-E2EF-4C58-BACE-CF49D97E5181}" dt="2024-02-10T23:01:15.527" v="4" actId="20577"/>
          <ac:spMkLst>
            <pc:docMk/>
            <pc:sldMk cId="286626818" sldId="636"/>
            <ac:spMk id="4" creationId="{E81091B1-FFCB-0593-6511-1E1CB61C648D}"/>
          </ac:spMkLst>
        </pc:spChg>
      </pc:sldChg>
      <pc:sldChg chg="ord">
        <pc:chgData name="Ed Godfrey" userId="61aa7c48ee0e3db0" providerId="LiveId" clId="{E615090D-E2EF-4C58-BACE-CF49D97E5181}" dt="2024-02-10T23:05:32.417" v="76"/>
        <pc:sldMkLst>
          <pc:docMk/>
          <pc:sldMk cId="487512291" sldId="676"/>
        </pc:sldMkLst>
      </pc:sldChg>
      <pc:sldChg chg="modSp add del mod">
        <pc:chgData name="Ed Godfrey" userId="61aa7c48ee0e3db0" providerId="LiveId" clId="{E615090D-E2EF-4C58-BACE-CF49D97E5181}" dt="2024-02-10T23:18:19.263" v="422" actId="20577"/>
        <pc:sldMkLst>
          <pc:docMk/>
          <pc:sldMk cId="807330032" sldId="690"/>
        </pc:sldMkLst>
        <pc:spChg chg="mod">
          <ac:chgData name="Ed Godfrey" userId="61aa7c48ee0e3db0" providerId="LiveId" clId="{E615090D-E2EF-4C58-BACE-CF49D97E5181}" dt="2024-02-10T23:18:16.658" v="419" actId="20577"/>
          <ac:spMkLst>
            <pc:docMk/>
            <pc:sldMk cId="807330032" sldId="690"/>
            <ac:spMk id="3" creationId="{9E3293C3-2021-04F5-B3B2-149081BCD341}"/>
          </ac:spMkLst>
        </pc:spChg>
        <pc:spChg chg="mod">
          <ac:chgData name="Ed Godfrey" userId="61aa7c48ee0e3db0" providerId="LiveId" clId="{E615090D-E2EF-4C58-BACE-CF49D97E5181}" dt="2024-02-10T23:18:19.263" v="422" actId="20577"/>
          <ac:spMkLst>
            <pc:docMk/>
            <pc:sldMk cId="807330032" sldId="690"/>
            <ac:spMk id="6" creationId="{27341E30-1523-0531-D0E1-7D6824619EE0}"/>
          </ac:spMkLst>
        </pc:spChg>
      </pc:sldChg>
      <pc:sldChg chg="ord">
        <pc:chgData name="Ed Godfrey" userId="61aa7c48ee0e3db0" providerId="LiveId" clId="{E615090D-E2EF-4C58-BACE-CF49D97E5181}" dt="2024-02-10T23:06:51.976" v="81"/>
        <pc:sldMkLst>
          <pc:docMk/>
          <pc:sldMk cId="3364995807" sldId="738"/>
        </pc:sldMkLst>
      </pc:sldChg>
      <pc:sldChg chg="modSp mod">
        <pc:chgData name="Ed Godfrey" userId="61aa7c48ee0e3db0" providerId="LiveId" clId="{E615090D-E2EF-4C58-BACE-CF49D97E5181}" dt="2024-02-10T23:02:06.695" v="21" actId="20577"/>
        <pc:sldMkLst>
          <pc:docMk/>
          <pc:sldMk cId="3182443207" sldId="760"/>
        </pc:sldMkLst>
        <pc:spChg chg="mod">
          <ac:chgData name="Ed Godfrey" userId="61aa7c48ee0e3db0" providerId="LiveId" clId="{E615090D-E2EF-4C58-BACE-CF49D97E5181}" dt="2024-02-10T23:02:00.754" v="9" actId="114"/>
          <ac:spMkLst>
            <pc:docMk/>
            <pc:sldMk cId="3182443207" sldId="760"/>
            <ac:spMk id="3" creationId="{9E3293C3-2021-04F5-B3B2-149081BCD341}"/>
          </ac:spMkLst>
        </pc:spChg>
        <pc:spChg chg="mod">
          <ac:chgData name="Ed Godfrey" userId="61aa7c48ee0e3db0" providerId="LiveId" clId="{E615090D-E2EF-4C58-BACE-CF49D97E5181}" dt="2024-02-10T23:02:06.695" v="21" actId="20577"/>
          <ac:spMkLst>
            <pc:docMk/>
            <pc:sldMk cId="3182443207" sldId="760"/>
            <ac:spMk id="6" creationId="{27341E30-1523-0531-D0E1-7D6824619EE0}"/>
          </ac:spMkLst>
        </pc:spChg>
      </pc:sldChg>
      <pc:sldChg chg="modSp mod">
        <pc:chgData name="Ed Godfrey" userId="61aa7c48ee0e3db0" providerId="LiveId" clId="{E615090D-E2EF-4C58-BACE-CF49D97E5181}" dt="2024-02-10T23:04:28.370" v="54" actId="115"/>
        <pc:sldMkLst>
          <pc:docMk/>
          <pc:sldMk cId="3155099190" sldId="761"/>
        </pc:sldMkLst>
        <pc:spChg chg="mod">
          <ac:chgData name="Ed Godfrey" userId="61aa7c48ee0e3db0" providerId="LiveId" clId="{E615090D-E2EF-4C58-BACE-CF49D97E5181}" dt="2024-02-10T23:04:28.370" v="54" actId="115"/>
          <ac:spMkLst>
            <pc:docMk/>
            <pc:sldMk cId="3155099190" sldId="761"/>
            <ac:spMk id="3" creationId="{9E3293C3-2021-04F5-B3B2-149081BCD341}"/>
          </ac:spMkLst>
        </pc:spChg>
        <pc:spChg chg="mod">
          <ac:chgData name="Ed Godfrey" userId="61aa7c48ee0e3db0" providerId="LiveId" clId="{E615090D-E2EF-4C58-BACE-CF49D97E5181}" dt="2024-02-10T23:04:01.575" v="48" actId="20577"/>
          <ac:spMkLst>
            <pc:docMk/>
            <pc:sldMk cId="3155099190" sldId="761"/>
            <ac:spMk id="6" creationId="{27341E30-1523-0531-D0E1-7D6824619EE0}"/>
          </ac:spMkLst>
        </pc:spChg>
      </pc:sldChg>
      <pc:sldChg chg="modSp mod">
        <pc:chgData name="Ed Godfrey" userId="61aa7c48ee0e3db0" providerId="LiveId" clId="{E615090D-E2EF-4C58-BACE-CF49D97E5181}" dt="2024-02-10T23:05:05.246" v="74" actId="20577"/>
        <pc:sldMkLst>
          <pc:docMk/>
          <pc:sldMk cId="354266588" sldId="762"/>
        </pc:sldMkLst>
        <pc:spChg chg="mod">
          <ac:chgData name="Ed Godfrey" userId="61aa7c48ee0e3db0" providerId="LiveId" clId="{E615090D-E2EF-4C58-BACE-CF49D97E5181}" dt="2024-02-10T23:04:51.986" v="61" actId="115"/>
          <ac:spMkLst>
            <pc:docMk/>
            <pc:sldMk cId="354266588" sldId="762"/>
            <ac:spMk id="3" creationId="{9E3293C3-2021-04F5-B3B2-149081BCD341}"/>
          </ac:spMkLst>
        </pc:spChg>
        <pc:spChg chg="mod">
          <ac:chgData name="Ed Godfrey" userId="61aa7c48ee0e3db0" providerId="LiveId" clId="{E615090D-E2EF-4C58-BACE-CF49D97E5181}" dt="2024-02-10T23:05:05.246" v="74" actId="20577"/>
          <ac:spMkLst>
            <pc:docMk/>
            <pc:sldMk cId="354266588" sldId="762"/>
            <ac:spMk id="6" creationId="{27341E30-1523-0531-D0E1-7D6824619EE0}"/>
          </ac:spMkLst>
        </pc:spChg>
      </pc:sldChg>
      <pc:sldChg chg="del">
        <pc:chgData name="Ed Godfrey" userId="61aa7c48ee0e3db0" providerId="LiveId" clId="{E615090D-E2EF-4C58-BACE-CF49D97E5181}" dt="2024-02-10T23:06:41.356" v="77" actId="47"/>
        <pc:sldMkLst>
          <pc:docMk/>
          <pc:sldMk cId="1148803123" sldId="763"/>
        </pc:sldMkLst>
      </pc:sldChg>
      <pc:sldChg chg="modSp mod ord">
        <pc:chgData name="Ed Godfrey" userId="61aa7c48ee0e3db0" providerId="LiveId" clId="{E615090D-E2EF-4C58-BACE-CF49D97E5181}" dt="2024-02-10T23:08:09.964" v="97" actId="6549"/>
        <pc:sldMkLst>
          <pc:docMk/>
          <pc:sldMk cId="3918073387" sldId="764"/>
        </pc:sldMkLst>
        <pc:spChg chg="mod">
          <ac:chgData name="Ed Godfrey" userId="61aa7c48ee0e3db0" providerId="LiveId" clId="{E615090D-E2EF-4C58-BACE-CF49D97E5181}" dt="2024-02-10T23:08:09.964" v="97" actId="6549"/>
          <ac:spMkLst>
            <pc:docMk/>
            <pc:sldMk cId="3918073387" sldId="764"/>
            <ac:spMk id="3" creationId="{9E3293C3-2021-04F5-B3B2-149081BCD341}"/>
          </ac:spMkLst>
        </pc:spChg>
        <pc:spChg chg="mod">
          <ac:chgData name="Ed Godfrey" userId="61aa7c48ee0e3db0" providerId="LiveId" clId="{E615090D-E2EF-4C58-BACE-CF49D97E5181}" dt="2024-02-10T23:08:05.766" v="96" actId="6549"/>
          <ac:spMkLst>
            <pc:docMk/>
            <pc:sldMk cId="3918073387" sldId="764"/>
            <ac:spMk id="6" creationId="{27341E30-1523-0531-D0E1-7D6824619EE0}"/>
          </ac:spMkLst>
        </pc:spChg>
      </pc:sldChg>
      <pc:sldChg chg="modSp mod ord">
        <pc:chgData name="Ed Godfrey" userId="61aa7c48ee0e3db0" providerId="LiveId" clId="{E615090D-E2EF-4C58-BACE-CF49D97E5181}" dt="2024-02-10T23:09:06.159" v="121" actId="5793"/>
        <pc:sldMkLst>
          <pc:docMk/>
          <pc:sldMk cId="3349917474" sldId="765"/>
        </pc:sldMkLst>
        <pc:spChg chg="mod">
          <ac:chgData name="Ed Godfrey" userId="61aa7c48ee0e3db0" providerId="LiveId" clId="{E615090D-E2EF-4C58-BACE-CF49D97E5181}" dt="2024-02-10T23:09:06.159" v="121" actId="5793"/>
          <ac:spMkLst>
            <pc:docMk/>
            <pc:sldMk cId="3349917474" sldId="765"/>
            <ac:spMk id="3" creationId="{9E3293C3-2021-04F5-B3B2-149081BCD341}"/>
          </ac:spMkLst>
        </pc:spChg>
        <pc:spChg chg="mod">
          <ac:chgData name="Ed Godfrey" userId="61aa7c48ee0e3db0" providerId="LiveId" clId="{E615090D-E2EF-4C58-BACE-CF49D97E5181}" dt="2024-02-10T23:09:03.381" v="117" actId="20577"/>
          <ac:spMkLst>
            <pc:docMk/>
            <pc:sldMk cId="3349917474" sldId="765"/>
            <ac:spMk id="6" creationId="{27341E30-1523-0531-D0E1-7D6824619EE0}"/>
          </ac:spMkLst>
        </pc:spChg>
      </pc:sldChg>
      <pc:sldChg chg="modSp mod ord">
        <pc:chgData name="Ed Godfrey" userId="61aa7c48ee0e3db0" providerId="LiveId" clId="{E615090D-E2EF-4C58-BACE-CF49D97E5181}" dt="2024-02-10T23:12:03.394" v="202" actId="20577"/>
        <pc:sldMkLst>
          <pc:docMk/>
          <pc:sldMk cId="452324538" sldId="766"/>
        </pc:sldMkLst>
        <pc:spChg chg="mod">
          <ac:chgData name="Ed Godfrey" userId="61aa7c48ee0e3db0" providerId="LiveId" clId="{E615090D-E2EF-4C58-BACE-CF49D97E5181}" dt="2024-02-10T23:11:54.720" v="185" actId="113"/>
          <ac:spMkLst>
            <pc:docMk/>
            <pc:sldMk cId="452324538" sldId="766"/>
            <ac:spMk id="3" creationId="{9E3293C3-2021-04F5-B3B2-149081BCD341}"/>
          </ac:spMkLst>
        </pc:spChg>
        <pc:spChg chg="mod">
          <ac:chgData name="Ed Godfrey" userId="61aa7c48ee0e3db0" providerId="LiveId" clId="{E615090D-E2EF-4C58-BACE-CF49D97E5181}" dt="2024-02-10T23:12:03.394" v="202" actId="20577"/>
          <ac:spMkLst>
            <pc:docMk/>
            <pc:sldMk cId="452324538" sldId="766"/>
            <ac:spMk id="6" creationId="{27341E30-1523-0531-D0E1-7D6824619EE0}"/>
          </ac:spMkLst>
        </pc:spChg>
      </pc:sldChg>
      <pc:sldChg chg="modSp mod ord">
        <pc:chgData name="Ed Godfrey" userId="61aa7c48ee0e3db0" providerId="LiveId" clId="{E615090D-E2EF-4C58-BACE-CF49D97E5181}" dt="2024-02-10T23:15:56.686" v="300" actId="113"/>
        <pc:sldMkLst>
          <pc:docMk/>
          <pc:sldMk cId="2352713802" sldId="767"/>
        </pc:sldMkLst>
        <pc:spChg chg="mod">
          <ac:chgData name="Ed Godfrey" userId="61aa7c48ee0e3db0" providerId="LiveId" clId="{E615090D-E2EF-4C58-BACE-CF49D97E5181}" dt="2024-02-10T23:15:56.686" v="300" actId="113"/>
          <ac:spMkLst>
            <pc:docMk/>
            <pc:sldMk cId="2352713802" sldId="767"/>
            <ac:spMk id="3" creationId="{9E3293C3-2021-04F5-B3B2-149081BCD341}"/>
          </ac:spMkLst>
        </pc:spChg>
        <pc:spChg chg="mod">
          <ac:chgData name="Ed Godfrey" userId="61aa7c48ee0e3db0" providerId="LiveId" clId="{E615090D-E2EF-4C58-BACE-CF49D97E5181}" dt="2024-02-10T23:14:32.338" v="232" actId="20577"/>
          <ac:spMkLst>
            <pc:docMk/>
            <pc:sldMk cId="2352713802" sldId="767"/>
            <ac:spMk id="6" creationId="{27341E30-1523-0531-D0E1-7D6824619EE0}"/>
          </ac:spMkLst>
        </pc:spChg>
      </pc:sldChg>
      <pc:sldChg chg="addSp modSp mod ord modAnim">
        <pc:chgData name="Ed Godfrey" userId="61aa7c48ee0e3db0" providerId="LiveId" clId="{E615090D-E2EF-4C58-BACE-CF49D97E5181}" dt="2024-02-10T23:17:58.757" v="411"/>
        <pc:sldMkLst>
          <pc:docMk/>
          <pc:sldMk cId="3451945132" sldId="768"/>
        </pc:sldMkLst>
        <pc:spChg chg="add mod">
          <ac:chgData name="Ed Godfrey" userId="61aa7c48ee0e3db0" providerId="LiveId" clId="{E615090D-E2EF-4C58-BACE-CF49D97E5181}" dt="2024-02-10T23:17:15.752" v="394" actId="113"/>
          <ac:spMkLst>
            <pc:docMk/>
            <pc:sldMk cId="3451945132" sldId="768"/>
            <ac:spMk id="2" creationId="{D5C5ED2A-3AEC-45D9-41EC-A8449B1B208C}"/>
          </ac:spMkLst>
        </pc:spChg>
        <pc:spChg chg="mod">
          <ac:chgData name="Ed Godfrey" userId="61aa7c48ee0e3db0" providerId="LiveId" clId="{E615090D-E2EF-4C58-BACE-CF49D97E5181}" dt="2024-02-10T23:16:36.972" v="304" actId="113"/>
          <ac:spMkLst>
            <pc:docMk/>
            <pc:sldMk cId="3451945132" sldId="768"/>
            <ac:spMk id="3" creationId="{9E3293C3-2021-04F5-B3B2-149081BCD341}"/>
          </ac:spMkLst>
        </pc:spChg>
        <pc:spChg chg="mod">
          <ac:chgData name="Ed Godfrey" userId="61aa7c48ee0e3db0" providerId="LiveId" clId="{E615090D-E2EF-4C58-BACE-CF49D97E5181}" dt="2024-02-10T23:17:21.561" v="401" actId="20577"/>
          <ac:spMkLst>
            <pc:docMk/>
            <pc:sldMk cId="3451945132" sldId="768"/>
            <ac:spMk id="6" creationId="{27341E30-1523-0531-D0E1-7D6824619EE0}"/>
          </ac:spMkLst>
        </pc:spChg>
      </pc:sldChg>
      <pc:sldChg chg="del">
        <pc:chgData name="Ed Godfrey" userId="61aa7c48ee0e3db0" providerId="LiveId" clId="{E615090D-E2EF-4C58-BACE-CF49D97E5181}" dt="2024-02-10T23:25:54.015" v="485" actId="47"/>
        <pc:sldMkLst>
          <pc:docMk/>
          <pc:sldMk cId="863567140" sldId="769"/>
        </pc:sldMkLst>
      </pc:sldChg>
      <pc:sldChg chg="del">
        <pc:chgData name="Ed Godfrey" userId="61aa7c48ee0e3db0" providerId="LiveId" clId="{E615090D-E2EF-4C58-BACE-CF49D97E5181}" dt="2024-02-10T23:27:14.398" v="510" actId="47"/>
        <pc:sldMkLst>
          <pc:docMk/>
          <pc:sldMk cId="1251202545" sldId="770"/>
        </pc:sldMkLst>
      </pc:sldChg>
      <pc:sldChg chg="modSp mod">
        <pc:chgData name="Ed Godfrey" userId="61aa7c48ee0e3db0" providerId="LiveId" clId="{E615090D-E2EF-4C58-BACE-CF49D97E5181}" dt="2024-02-10T23:26:33.300" v="508" actId="20577"/>
        <pc:sldMkLst>
          <pc:docMk/>
          <pc:sldMk cId="3921876403" sldId="771"/>
        </pc:sldMkLst>
        <pc:spChg chg="mod">
          <ac:chgData name="Ed Godfrey" userId="61aa7c48ee0e3db0" providerId="LiveId" clId="{E615090D-E2EF-4C58-BACE-CF49D97E5181}" dt="2024-02-10T23:26:25.623" v="500" actId="20577"/>
          <ac:spMkLst>
            <pc:docMk/>
            <pc:sldMk cId="3921876403" sldId="771"/>
            <ac:spMk id="3" creationId="{9E3293C3-2021-04F5-B3B2-149081BCD341}"/>
          </ac:spMkLst>
        </pc:spChg>
        <pc:spChg chg="mod">
          <ac:chgData name="Ed Godfrey" userId="61aa7c48ee0e3db0" providerId="LiveId" clId="{E615090D-E2EF-4C58-BACE-CF49D97E5181}" dt="2024-02-10T23:26:33.300" v="508" actId="20577"/>
          <ac:spMkLst>
            <pc:docMk/>
            <pc:sldMk cId="3921876403" sldId="771"/>
            <ac:spMk id="6" creationId="{27341E30-1523-0531-D0E1-7D6824619EE0}"/>
          </ac:spMkLst>
        </pc:spChg>
      </pc:sldChg>
      <pc:sldChg chg="del">
        <pc:chgData name="Ed Godfrey" userId="61aa7c48ee0e3db0" providerId="LiveId" clId="{E615090D-E2EF-4C58-BACE-CF49D97E5181}" dt="2024-02-10T23:27:15.003" v="511" actId="47"/>
        <pc:sldMkLst>
          <pc:docMk/>
          <pc:sldMk cId="1936938233" sldId="772"/>
        </pc:sldMkLst>
      </pc:sldChg>
      <pc:sldChg chg="modSp add modAnim">
        <pc:chgData name="Ed Godfrey" userId="61aa7c48ee0e3db0" providerId="LiveId" clId="{E615090D-E2EF-4C58-BACE-CF49D97E5181}" dt="2024-02-10T23:10:25.409" v="178"/>
        <pc:sldMkLst>
          <pc:docMk/>
          <pc:sldMk cId="615538002" sldId="773"/>
        </pc:sldMkLst>
        <pc:spChg chg="mod">
          <ac:chgData name="Ed Godfrey" userId="61aa7c48ee0e3db0" providerId="LiveId" clId="{E615090D-E2EF-4C58-BACE-CF49D97E5181}" dt="2024-02-10T23:10:07.920" v="172" actId="113"/>
          <ac:spMkLst>
            <pc:docMk/>
            <pc:sldMk cId="615538002" sldId="773"/>
            <ac:spMk id="3" creationId="{2E9DB6C1-EF1C-41F8-A321-9DBF5803D0D5}"/>
          </ac:spMkLst>
        </pc:spChg>
      </pc:sldChg>
      <pc:sldChg chg="add">
        <pc:chgData name="Ed Godfrey" userId="61aa7c48ee0e3db0" providerId="LiveId" clId="{E615090D-E2EF-4C58-BACE-CF49D97E5181}" dt="2024-02-10T23:18:04.260" v="412"/>
        <pc:sldMkLst>
          <pc:docMk/>
          <pc:sldMk cId="1554999418" sldId="774"/>
        </pc:sldMkLst>
      </pc:sldChg>
      <pc:sldChg chg="modSp add mod modAnim">
        <pc:chgData name="Ed Godfrey" userId="61aa7c48ee0e3db0" providerId="LiveId" clId="{E615090D-E2EF-4C58-BACE-CF49D97E5181}" dt="2024-02-10T23:22:23.185" v="460" actId="20577"/>
        <pc:sldMkLst>
          <pc:docMk/>
          <pc:sldMk cId="1197014672" sldId="775"/>
        </pc:sldMkLst>
        <pc:spChg chg="mod">
          <ac:chgData name="Ed Godfrey" userId="61aa7c48ee0e3db0" providerId="LiveId" clId="{E615090D-E2EF-4C58-BACE-CF49D97E5181}" dt="2024-02-10T23:22:23.185" v="460" actId="20577"/>
          <ac:spMkLst>
            <pc:docMk/>
            <pc:sldMk cId="1197014672" sldId="775"/>
            <ac:spMk id="3" creationId="{786AB5FC-AEF7-F6E0-4272-E98C5FD8A052}"/>
          </ac:spMkLst>
        </pc:spChg>
      </pc:sldChg>
      <pc:sldChg chg="modSp add modAnim">
        <pc:chgData name="Ed Godfrey" userId="61aa7c48ee0e3db0" providerId="LiveId" clId="{E615090D-E2EF-4C58-BACE-CF49D97E5181}" dt="2024-02-10T23:23:02.382" v="472" actId="6549"/>
        <pc:sldMkLst>
          <pc:docMk/>
          <pc:sldMk cId="2989768889" sldId="776"/>
        </pc:sldMkLst>
        <pc:spChg chg="mod">
          <ac:chgData name="Ed Godfrey" userId="61aa7c48ee0e3db0" providerId="LiveId" clId="{E615090D-E2EF-4C58-BACE-CF49D97E5181}" dt="2024-02-10T23:23:02.382" v="472" actId="6549"/>
          <ac:spMkLst>
            <pc:docMk/>
            <pc:sldMk cId="2989768889" sldId="776"/>
            <ac:spMk id="3" creationId="{BE9B9978-0A46-C80C-7FB6-AC34D127E9AB}"/>
          </ac:spMkLst>
        </pc:spChg>
      </pc:sldChg>
      <pc:sldChg chg="modSp add modAnim">
        <pc:chgData name="Ed Godfrey" userId="61aa7c48ee0e3db0" providerId="LiveId" clId="{E615090D-E2EF-4C58-BACE-CF49D97E5181}" dt="2024-02-10T23:24:35.157" v="484"/>
        <pc:sldMkLst>
          <pc:docMk/>
          <pc:sldMk cId="2785884203" sldId="777"/>
        </pc:sldMkLst>
        <pc:spChg chg="mod">
          <ac:chgData name="Ed Godfrey" userId="61aa7c48ee0e3db0" providerId="LiveId" clId="{E615090D-E2EF-4C58-BACE-CF49D97E5181}" dt="2024-02-10T23:24:22.179" v="481" actId="113"/>
          <ac:spMkLst>
            <pc:docMk/>
            <pc:sldMk cId="2785884203" sldId="777"/>
            <ac:spMk id="3" creationId="{A3F63C90-286B-65FC-A92C-571F6CCDF1AB}"/>
          </ac:spMkLst>
        </pc:spChg>
      </pc:sldChg>
      <pc:sldChg chg="add">
        <pc:chgData name="Ed Godfrey" userId="61aa7c48ee0e3db0" providerId="LiveId" clId="{E615090D-E2EF-4C58-BACE-CF49D97E5181}" dt="2024-02-10T23:27:12.592" v="509"/>
        <pc:sldMkLst>
          <pc:docMk/>
          <pc:sldMk cId="1116769868" sldId="77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2/10/2024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Results of God’s Wrath (Part 2)</a:t>
            </a:r>
          </a:p>
          <a:p>
            <a:pPr algn="ctr"/>
            <a:r>
              <a:rPr lang="en-US" sz="3600" b="1" dirty="0">
                <a:solidFill>
                  <a:schemeClr val="tx1"/>
                </a:solidFill>
                <a:latin typeface="Avenir Next LT Pro Light" panose="020B0304020202020204" pitchFamily="34" charset="0"/>
              </a:rPr>
              <a:t>Romans 1:24-32</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11,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You shall have no other gods before Me. 4 You shall not make for yourself an idol, or any likeness of what is in heaven above or on the earth beneath or in the water under the earth. 5 You shall not worship them or serve them…</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Exodus 20:3-5a</a:t>
            </a:r>
          </a:p>
        </p:txBody>
      </p:sp>
    </p:spTree>
    <p:extLst>
      <p:ext uri="{BB962C8B-B14F-4D97-AF65-F5344CB8AC3E}">
        <p14:creationId xmlns:p14="http://schemas.microsoft.com/office/powerpoint/2010/main" val="334991747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FED1D-BBA9-0962-1B4D-D646454A649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E9DB6C1-EF1C-41F8-A321-9DBF5803D0D5}"/>
              </a:ext>
            </a:extLst>
          </p:cNvPr>
          <p:cNvSpPr txBox="1">
            <a:spLocks noChangeArrowheads="1"/>
          </p:cNvSpPr>
          <p:nvPr/>
        </p:nvSpPr>
        <p:spPr bwMode="auto">
          <a:xfrm>
            <a:off x="865239" y="942139"/>
            <a:ext cx="1113356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Font typeface="+mj-lt"/>
              <a:buAutoNum type="alphaUcPeriod"/>
            </a:pPr>
            <a:r>
              <a:rPr lang="en-US" i="0" dirty="0">
                <a:solidFill>
                  <a:schemeClr val="tx1"/>
                </a:solidFill>
                <a:latin typeface="Arial" panose="020B0604020202020204" pitchFamily="34" charset="0"/>
              </a:rPr>
              <a:t>Given over to self-deception (24-25)</a:t>
            </a:r>
          </a:p>
          <a:p>
            <a:pPr marL="514350" lvl="0" indent="-514350">
              <a:buFont typeface="+mj-lt"/>
              <a:buAutoNum type="alphaUcPeriod"/>
            </a:pPr>
            <a:r>
              <a:rPr lang="en-US" i="0" dirty="0">
                <a:solidFill>
                  <a:schemeClr val="tx1"/>
                </a:solidFill>
                <a:latin typeface="Arial" panose="020B0604020202020204" pitchFamily="34" charset="0"/>
              </a:rPr>
              <a:t>Given over to sexual deviancy (26-27)</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26 For this reason </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God gave them over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to degrading passions; for their women exchanged the natural function for that which is unnatural, 27 and in the same way also the men abandoned the natural function of the woman and burned in their desire toward one another, men with men committing indecent acts and receiving in their own persons the due penalty of their error.</a:t>
            </a:r>
          </a:p>
          <a:p>
            <a:pPr lvl="0"/>
            <a:endParaRPr lang="en-US"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5CC3B66D-843C-ABFD-E610-EF7B00B78771}"/>
              </a:ext>
            </a:extLst>
          </p:cNvPr>
          <p:cNvSpPr txBox="1"/>
          <p:nvPr/>
        </p:nvSpPr>
        <p:spPr>
          <a:xfrm>
            <a:off x="340615" y="190881"/>
            <a:ext cx="11692889" cy="646331"/>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VI.	The results of God’s wrath (1:24-32)</a:t>
            </a:r>
          </a:p>
        </p:txBody>
      </p:sp>
    </p:spTree>
    <p:extLst>
      <p:ext uri="{BB962C8B-B14F-4D97-AF65-F5344CB8AC3E}">
        <p14:creationId xmlns:p14="http://schemas.microsoft.com/office/powerpoint/2010/main" val="6155380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Woe to those who call evil good, and good evil; Who substitute [exchange] darkness for light and light for darkness;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5:20</a:t>
            </a:r>
          </a:p>
        </p:txBody>
      </p:sp>
    </p:spTree>
    <p:extLst>
      <p:ext uri="{BB962C8B-B14F-4D97-AF65-F5344CB8AC3E}">
        <p14:creationId xmlns:p14="http://schemas.microsoft.com/office/powerpoint/2010/main" val="45232453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marR="0" indent="-514350" algn="just">
              <a:spcBef>
                <a:spcPts val="0"/>
              </a:spcBef>
              <a:spcAft>
                <a:spcPts val="0"/>
              </a:spcAft>
              <a:buAutoNum type="arabicPeriod"/>
            </a:pPr>
            <a:r>
              <a:rPr lang="en-US" i="0" dirty="0">
                <a:solidFill>
                  <a:schemeClr val="tx1"/>
                </a:solidFill>
                <a:latin typeface="Arial" panose="020B0604020202020204" pitchFamily="34" charset="0"/>
                <a:ea typeface="Calibri" panose="020F0502020204030204" pitchFamily="34" charset="0"/>
              </a:rPr>
              <a:t>B</a:t>
            </a:r>
            <a:r>
              <a:rPr lang="en-US" i="0" dirty="0">
                <a:solidFill>
                  <a:schemeClr val="tx1"/>
                </a:solidFill>
                <a:effectLst/>
                <a:latin typeface="Arial" panose="020B0604020202020204" pitchFamily="34" charset="0"/>
                <a:ea typeface="Times New Roman" panose="02020603050405020304" pitchFamily="18" charset="0"/>
              </a:rPr>
              <a:t>elievers must take God at His word and know that the sins of homosexuality and lesbianism are abominations to the Lord.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Observations from the text</a:t>
            </a:r>
          </a:p>
        </p:txBody>
      </p:sp>
    </p:spTree>
    <p:extLst>
      <p:ext uri="{BB962C8B-B14F-4D97-AF65-F5344CB8AC3E}">
        <p14:creationId xmlns:p14="http://schemas.microsoft.com/office/powerpoint/2010/main" val="235271380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 shall not lie with a male as one lies with a female; it is an abomination.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Leviticus 18:22; 20:13</a:t>
            </a:r>
          </a:p>
        </p:txBody>
      </p:sp>
      <p:sp>
        <p:nvSpPr>
          <p:cNvPr id="2" name="Text Box 3">
            <a:extLst>
              <a:ext uri="{FF2B5EF4-FFF2-40B4-BE49-F238E27FC236}">
                <a16:creationId xmlns:a16="http://schemas.microsoft.com/office/drawing/2014/main" id="{D5C5ED2A-3AEC-45D9-41EC-A8449B1B208C}"/>
              </a:ext>
            </a:extLst>
          </p:cNvPr>
          <p:cNvSpPr txBox="1">
            <a:spLocks noChangeArrowheads="1"/>
          </p:cNvSpPr>
          <p:nvPr/>
        </p:nvSpPr>
        <p:spPr bwMode="auto">
          <a:xfrm>
            <a:off x="138623" y="3277305"/>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If there is a man who lies with a male as those who lie with a woman, both of them have committed a detestable act; they shall surely be put to death. Their </a:t>
            </a:r>
            <a:r>
              <a:rPr lang="en-US" sz="44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bloodguiltiness</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upon them.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19451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Or do you not know that the unrighteous will not inherit the kingdom of God? Do not be deceived; neither fornicators, nor idolaters, nor adulterers, nor effeminate, nor homosexuals…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6:9</a:t>
            </a:r>
          </a:p>
        </p:txBody>
      </p:sp>
    </p:spTree>
    <p:extLst>
      <p:ext uri="{BB962C8B-B14F-4D97-AF65-F5344CB8AC3E}">
        <p14:creationId xmlns:p14="http://schemas.microsoft.com/office/powerpoint/2010/main" val="807330032"/>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526DA4-9485-9203-FF70-994F5B6FC52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86AB5FC-AEF7-F6E0-4272-E98C5FD8A052}"/>
              </a:ext>
            </a:extLst>
          </p:cNvPr>
          <p:cNvSpPr txBox="1">
            <a:spLocks noChangeArrowheads="1"/>
          </p:cNvSpPr>
          <p:nvPr/>
        </p:nvSpPr>
        <p:spPr bwMode="auto">
          <a:xfrm>
            <a:off x="173038" y="1001133"/>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marR="0" indent="-514350" algn="just">
              <a:spcBef>
                <a:spcPts val="0"/>
              </a:spcBef>
              <a:spcAft>
                <a:spcPts val="0"/>
              </a:spcAft>
              <a:buAutoNum type="arabicPeriod"/>
            </a:pPr>
            <a:r>
              <a:rPr lang="en-US" b="0" i="0" dirty="0">
                <a:solidFill>
                  <a:schemeClr val="tx1"/>
                </a:solidFill>
                <a:latin typeface="Arial" panose="020B0604020202020204" pitchFamily="34" charset="0"/>
                <a:ea typeface="Calibri" panose="020F0502020204030204" pitchFamily="34" charset="0"/>
              </a:rPr>
              <a:t>B</a:t>
            </a:r>
            <a:r>
              <a:rPr lang="en-US" b="0" i="0" dirty="0">
                <a:solidFill>
                  <a:schemeClr val="tx1"/>
                </a:solidFill>
                <a:effectLst/>
                <a:latin typeface="Arial" panose="020B0604020202020204" pitchFamily="34" charset="0"/>
                <a:ea typeface="Times New Roman" panose="02020603050405020304" pitchFamily="18" charset="0"/>
              </a:rPr>
              <a:t>elievers must take God at His word and know that the sins of homosexuality and lesbianism are abominations to the Lord. </a:t>
            </a:r>
          </a:p>
          <a:p>
            <a:pPr marL="514350" marR="0" indent="-514350" algn="just">
              <a:spcBef>
                <a:spcPts val="0"/>
              </a:spcBef>
              <a:spcAft>
                <a:spcPts val="0"/>
              </a:spcAft>
              <a:buAutoNum type="arabicPeriod"/>
            </a:pPr>
            <a:r>
              <a:rPr lang="en-US" i="0" dirty="0">
                <a:solidFill>
                  <a:schemeClr val="tx1"/>
                </a:solidFill>
                <a:latin typeface="Arial" panose="020B0604020202020204" pitchFamily="34" charset="0"/>
                <a:ea typeface="Times New Roman" panose="02020603050405020304" pitchFamily="18" charset="0"/>
              </a:rPr>
              <a:t>T</a:t>
            </a:r>
            <a:r>
              <a:rPr lang="en-US" i="0" dirty="0">
                <a:solidFill>
                  <a:schemeClr val="tx1"/>
                </a:solidFill>
                <a:effectLst/>
                <a:latin typeface="Arial" panose="020B0604020202020204" pitchFamily="34" charset="0"/>
                <a:ea typeface="Times New Roman" panose="02020603050405020304" pitchFamily="18" charset="0"/>
              </a:rPr>
              <a:t>he sins of lesbianism and homosexuality are the direct result of a person denying and disobeying God. </a:t>
            </a:r>
          </a:p>
        </p:txBody>
      </p:sp>
      <p:sp>
        <p:nvSpPr>
          <p:cNvPr id="6" name="TextBox 5">
            <a:extLst>
              <a:ext uri="{FF2B5EF4-FFF2-40B4-BE49-F238E27FC236}">
                <a16:creationId xmlns:a16="http://schemas.microsoft.com/office/drawing/2014/main" id="{C83B2D94-3D3A-9F10-2913-3B227E444B0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Observations from the text</a:t>
            </a:r>
          </a:p>
        </p:txBody>
      </p:sp>
    </p:spTree>
    <p:extLst>
      <p:ext uri="{BB962C8B-B14F-4D97-AF65-F5344CB8AC3E}">
        <p14:creationId xmlns:p14="http://schemas.microsoft.com/office/powerpoint/2010/main" val="11970146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499A0-44CE-070F-7AB4-C1679E4FC52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E9B9978-0A46-C80C-7FB6-AC34D127E9AB}"/>
              </a:ext>
            </a:extLst>
          </p:cNvPr>
          <p:cNvSpPr txBox="1">
            <a:spLocks noChangeArrowheads="1"/>
          </p:cNvSpPr>
          <p:nvPr/>
        </p:nvSpPr>
        <p:spPr bwMode="auto">
          <a:xfrm>
            <a:off x="173038" y="1001133"/>
            <a:ext cx="1180560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marR="0" indent="-514350" algn="just">
              <a:spcBef>
                <a:spcPts val="0"/>
              </a:spcBef>
              <a:spcAft>
                <a:spcPts val="0"/>
              </a:spcAft>
              <a:buAutoNum type="arabicPeriod"/>
            </a:pPr>
            <a:r>
              <a:rPr lang="en-US" b="0" i="0" dirty="0">
                <a:solidFill>
                  <a:schemeClr val="tx1"/>
                </a:solidFill>
                <a:latin typeface="Arial" panose="020B0604020202020204" pitchFamily="34" charset="0"/>
                <a:ea typeface="Calibri" panose="020F0502020204030204" pitchFamily="34" charset="0"/>
              </a:rPr>
              <a:t>B</a:t>
            </a:r>
            <a:r>
              <a:rPr lang="en-US" b="0" i="0" dirty="0">
                <a:solidFill>
                  <a:schemeClr val="tx1"/>
                </a:solidFill>
                <a:effectLst/>
                <a:latin typeface="Arial" panose="020B0604020202020204" pitchFamily="34" charset="0"/>
                <a:ea typeface="Times New Roman" panose="02020603050405020304" pitchFamily="18" charset="0"/>
              </a:rPr>
              <a:t>elievers must take God at His word and know that the sins of homosexuality and lesbianism are abominations to the Lord. </a:t>
            </a:r>
          </a:p>
          <a:p>
            <a:pPr marL="514350" marR="0" indent="-514350" algn="just">
              <a:spcBef>
                <a:spcPts val="0"/>
              </a:spcBef>
              <a:spcAft>
                <a:spcPts val="0"/>
              </a:spcAft>
              <a:buAutoNum type="arabicPeriod"/>
            </a:pPr>
            <a:r>
              <a:rPr lang="en-US" b="0" i="0" dirty="0">
                <a:solidFill>
                  <a:schemeClr val="tx1"/>
                </a:solidFill>
                <a:latin typeface="Arial" panose="020B0604020202020204" pitchFamily="34" charset="0"/>
                <a:ea typeface="Times New Roman" panose="02020603050405020304" pitchFamily="18" charset="0"/>
              </a:rPr>
              <a:t>T</a:t>
            </a:r>
            <a:r>
              <a:rPr lang="en-US" b="0" i="0" dirty="0">
                <a:solidFill>
                  <a:schemeClr val="tx1"/>
                </a:solidFill>
                <a:effectLst/>
                <a:latin typeface="Arial" panose="020B0604020202020204" pitchFamily="34" charset="0"/>
                <a:ea typeface="Times New Roman" panose="02020603050405020304" pitchFamily="18" charset="0"/>
              </a:rPr>
              <a:t>he sins of lesbianism and homosexuality are the direct result of a person denying and disobeying God. </a:t>
            </a:r>
          </a:p>
          <a:p>
            <a:pPr marL="514350" indent="-514350">
              <a:buAutoNum type="arabicPeriod"/>
            </a:pPr>
            <a:r>
              <a:rPr lang="en-US" i="0" dirty="0">
                <a:solidFill>
                  <a:schemeClr val="tx1"/>
                </a:solidFill>
                <a:latin typeface="Arial" panose="020B0604020202020204" pitchFamily="34" charset="0"/>
              </a:rPr>
              <a:t>The sins of homosexuality and lesbianism are not to be viewed as the most wicked sins in all the world. </a:t>
            </a:r>
            <a:endParaRPr lang="en-US" i="0" dirty="0">
              <a:solidFill>
                <a:schemeClr val="tx1"/>
              </a:solidFill>
              <a:effectLst/>
              <a:latin typeface="Arial" panose="020B060402020202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43572A48-AA03-449B-4C3D-FA3108F8575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Observations from the text</a:t>
            </a:r>
          </a:p>
        </p:txBody>
      </p:sp>
    </p:spTree>
    <p:extLst>
      <p:ext uri="{BB962C8B-B14F-4D97-AF65-F5344CB8AC3E}">
        <p14:creationId xmlns:p14="http://schemas.microsoft.com/office/powerpoint/2010/main" val="29897688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2EA81-51EB-DD33-3C47-85B1FBE03D3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3F63C90-286B-65FC-A92C-571F6CCDF1AB}"/>
              </a:ext>
            </a:extLst>
          </p:cNvPr>
          <p:cNvSpPr txBox="1">
            <a:spLocks noChangeArrowheads="1"/>
          </p:cNvSpPr>
          <p:nvPr/>
        </p:nvSpPr>
        <p:spPr bwMode="auto">
          <a:xfrm>
            <a:off x="173038" y="1001133"/>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marR="0" indent="-514350" algn="just">
              <a:spcBef>
                <a:spcPts val="0"/>
              </a:spcBef>
              <a:spcAft>
                <a:spcPts val="0"/>
              </a:spcAft>
              <a:buAutoNum type="arabicPeriod"/>
            </a:pPr>
            <a:r>
              <a:rPr lang="en-US" b="0" i="0" dirty="0">
                <a:solidFill>
                  <a:schemeClr val="tx1"/>
                </a:solidFill>
                <a:latin typeface="Arial" panose="020B0604020202020204" pitchFamily="34" charset="0"/>
                <a:ea typeface="Calibri" panose="020F0502020204030204" pitchFamily="34" charset="0"/>
              </a:rPr>
              <a:t>B</a:t>
            </a:r>
            <a:r>
              <a:rPr lang="en-US" b="0" i="0" dirty="0">
                <a:solidFill>
                  <a:schemeClr val="tx1"/>
                </a:solidFill>
                <a:effectLst/>
                <a:latin typeface="Arial" panose="020B0604020202020204" pitchFamily="34" charset="0"/>
                <a:ea typeface="Times New Roman" panose="02020603050405020304" pitchFamily="18" charset="0"/>
              </a:rPr>
              <a:t>elievers must take God at His word and know that the sins of homosexuality and lesbianism are abominations to the Lord. </a:t>
            </a:r>
          </a:p>
          <a:p>
            <a:pPr marL="514350" marR="0" indent="-514350" algn="just">
              <a:spcBef>
                <a:spcPts val="0"/>
              </a:spcBef>
              <a:spcAft>
                <a:spcPts val="0"/>
              </a:spcAft>
              <a:buAutoNum type="arabicPeriod"/>
            </a:pPr>
            <a:r>
              <a:rPr lang="en-US" b="0" i="0" dirty="0">
                <a:solidFill>
                  <a:schemeClr val="tx1"/>
                </a:solidFill>
                <a:latin typeface="Arial" panose="020B0604020202020204" pitchFamily="34" charset="0"/>
                <a:ea typeface="Times New Roman" panose="02020603050405020304" pitchFamily="18" charset="0"/>
              </a:rPr>
              <a:t>T</a:t>
            </a:r>
            <a:r>
              <a:rPr lang="en-US" b="0" i="0" dirty="0">
                <a:solidFill>
                  <a:schemeClr val="tx1"/>
                </a:solidFill>
                <a:effectLst/>
                <a:latin typeface="Arial" panose="020B0604020202020204" pitchFamily="34" charset="0"/>
                <a:ea typeface="Times New Roman" panose="02020603050405020304" pitchFamily="18" charset="0"/>
              </a:rPr>
              <a:t>he sins of lesbianism and homosexuality are the direct result of a person denying and disobeying God. </a:t>
            </a:r>
          </a:p>
          <a:p>
            <a:pPr marL="514350" indent="-514350">
              <a:buAutoNum type="arabicPeriod"/>
            </a:pPr>
            <a:r>
              <a:rPr lang="en-US" b="0" i="0" dirty="0">
                <a:solidFill>
                  <a:schemeClr val="tx1"/>
                </a:solidFill>
                <a:latin typeface="Arial" panose="020B0604020202020204" pitchFamily="34" charset="0"/>
              </a:rPr>
              <a:t>The sins of homosexuality and lesbianism are not to be viewed as the most wicked sins in all the world. </a:t>
            </a:r>
          </a:p>
          <a:p>
            <a:pPr marL="514350" indent="-514350">
              <a:buAutoNum type="arabicPeriod"/>
            </a:pPr>
            <a:r>
              <a:rPr lang="en-US" i="0" dirty="0">
                <a:solidFill>
                  <a:schemeClr val="tx1"/>
                </a:solidFill>
                <a:latin typeface="Arial" panose="020B0604020202020204" pitchFamily="34" charset="0"/>
              </a:rPr>
              <a:t>While many people in the world are given over to the sins of lesbianism and homosexuality it does not mean that there is no hope for such people.</a:t>
            </a:r>
            <a:endParaRPr lang="en-US" i="0" dirty="0">
              <a:solidFill>
                <a:schemeClr val="tx1"/>
              </a:solidFill>
              <a:effectLst/>
              <a:latin typeface="Arial" panose="020B060402020202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113AF27A-2C2B-DA34-1773-ECC375B41CEE}"/>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Observations from the text</a:t>
            </a:r>
          </a:p>
        </p:txBody>
      </p:sp>
    </p:spTree>
    <p:extLst>
      <p:ext uri="{BB962C8B-B14F-4D97-AF65-F5344CB8AC3E}">
        <p14:creationId xmlns:p14="http://schemas.microsoft.com/office/powerpoint/2010/main" val="27858842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24E765-57C9-80CA-6C19-10BA6221729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594239D-F434-4415-23F2-7F224205FBBB}"/>
              </a:ext>
            </a:extLst>
          </p:cNvPr>
          <p:cNvSpPr txBox="1">
            <a:spLocks noChangeArrowheads="1"/>
          </p:cNvSpPr>
          <p:nvPr/>
        </p:nvSpPr>
        <p:spPr bwMode="auto">
          <a:xfrm>
            <a:off x="173038" y="1001133"/>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Or do you not know that the unrighteous will not inherit the kingdom of God? Do not be deceived; neither fornicators, nor idolaters, nor adulterers, nor effeminate, nor homosexuals, 10 nor thieves, nor the covetous, nor drunkards, nor revilers, nor swindlers, will inherit the kingdom of God. 11 Such were some of you; but you were washed, but you were sanctified, but you were justified in the name of the Lord Jesus Christ and in the Spirit of our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45186BB3-A3EB-C9D6-CFFB-532EB2B973A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6:9-11</a:t>
            </a:r>
          </a:p>
        </p:txBody>
      </p:sp>
    </p:spTree>
    <p:extLst>
      <p:ext uri="{BB962C8B-B14F-4D97-AF65-F5344CB8AC3E}">
        <p14:creationId xmlns:p14="http://schemas.microsoft.com/office/powerpoint/2010/main" val="155499941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Therefore God gave them over in the lusts of their hearts to impurity, so that their bodies would be dishonored among them. 25 For they exchanged the truth of God for a lie, and worshiped and served the creature rather than the Creator, who is blessed forever. Amen. 26 For this reason God gave them over to degrading passions; for their women exchanged the natural function for that which is unnatural, 27 and in the same way also the men abandoned the natural function of the woman and burned in their desire toward one another, men with men committing indecent acts and receiving in their own persons the due penalty of their error. them.</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1:24-27</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 am not ashamed of the gospel, for it is the power of God for salvation to everyone who believes…</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1:16a</a:t>
            </a:r>
          </a:p>
        </p:txBody>
      </p:sp>
    </p:spTree>
    <p:extLst>
      <p:ext uri="{BB962C8B-B14F-4D97-AF65-F5344CB8AC3E}">
        <p14:creationId xmlns:p14="http://schemas.microsoft.com/office/powerpoint/2010/main" val="392187640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E2E84D-A984-1F7E-0651-221E46ED943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228B99C-E98E-3672-D1EF-ABE511F438FC}"/>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Results of God’s Wrath (Part 2)</a:t>
            </a:r>
          </a:p>
          <a:p>
            <a:pPr algn="ctr"/>
            <a:r>
              <a:rPr lang="en-US" sz="3600" b="1" dirty="0">
                <a:solidFill>
                  <a:schemeClr val="tx1"/>
                </a:solidFill>
                <a:latin typeface="Avenir Next LT Pro Light" panose="020B0304020202020204" pitchFamily="34" charset="0"/>
              </a:rPr>
              <a:t>Romans 1:24-32</a:t>
            </a:r>
          </a:p>
        </p:txBody>
      </p:sp>
      <p:sp>
        <p:nvSpPr>
          <p:cNvPr id="4" name="TextBox 3">
            <a:extLst>
              <a:ext uri="{FF2B5EF4-FFF2-40B4-BE49-F238E27FC236}">
                <a16:creationId xmlns:a16="http://schemas.microsoft.com/office/drawing/2014/main" id="{870B9540-36B9-7095-A272-FFD7A66C77E8}"/>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11, 2024</a:t>
            </a:r>
          </a:p>
        </p:txBody>
      </p:sp>
      <p:pic>
        <p:nvPicPr>
          <p:cNvPr id="5" name="Picture 4" descr="A close up of a book cover&#10;&#10;Description automatically generated">
            <a:extLst>
              <a:ext uri="{FF2B5EF4-FFF2-40B4-BE49-F238E27FC236}">
                <a16:creationId xmlns:a16="http://schemas.microsoft.com/office/drawing/2014/main" id="{C04F89FC-68CD-6646-45F7-B13A3BF55F22}"/>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116769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 And just as they did not see fit to acknowledge God any longer, God gave them over to a depraved mind, to do those things which are not proper, 29 being filled with all unrighteousness, wickedness, greed, evil; full of envy, murder, strife, deceit, malice; they are gossips, 30 slanderers, haters of God, insolent, arrogant, boastful, inventors of evil, disobedient to parents, 31 without understanding, untrustworthy, unloving, unmerciful; 32 and although they know the ordinance of God, that those who practice such things are worthy of death, they not only do the same, but also give hearty approval to those who practice them.</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1:28-32</a:t>
            </a:r>
          </a:p>
        </p:txBody>
      </p:sp>
    </p:spTree>
    <p:extLst>
      <p:ext uri="{BB962C8B-B14F-4D97-AF65-F5344CB8AC3E}">
        <p14:creationId xmlns:p14="http://schemas.microsoft.com/office/powerpoint/2010/main" val="103583345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0" dirty="0">
                <a:solidFill>
                  <a:schemeClr val="tx1"/>
                </a:solidFill>
                <a:effectLst/>
                <a:latin typeface="Arial" panose="020B0604020202020204" pitchFamily="34" charset="0"/>
                <a:ea typeface="Times New Roman" panose="02020603050405020304" pitchFamily="18" charset="0"/>
              </a:rPr>
              <a:t>God’s intense displeasure against any and all unrighteousness; against any and all who strive to suppress, hold down and pervert the truth of God; against any and all who exchange the truth of God for a lie and worship and serve the creature rather than the Creator who is blessed forever. Amen. </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God’s Wrath</a:t>
            </a:r>
          </a:p>
        </p:txBody>
      </p:sp>
    </p:spTree>
    <p:extLst>
      <p:ext uri="{BB962C8B-B14F-4D97-AF65-F5344CB8AC3E}">
        <p14:creationId xmlns:p14="http://schemas.microsoft.com/office/powerpoint/2010/main" val="318244320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0" dirty="0">
                <a:solidFill>
                  <a:schemeClr val="tx1"/>
                </a:solidFill>
                <a:latin typeface="Calibri" panose="020F0502020204030204" pitchFamily="34" charset="0"/>
                <a:ea typeface="Calibri" panose="020F0502020204030204" pitchFamily="34" charset="0"/>
                <a:cs typeface="Calibri" panose="020F0502020204030204" pitchFamily="34" charset="0"/>
              </a:rPr>
              <a:t>E</a:t>
            </a:r>
            <a:r>
              <a:rPr lang="en-US" sz="40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ach of us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were dead in [our] trespasses and sins, 2 in which [we] formerly walked according to the course of this world, according to the prince of the power of the air, of the spirit that is now working in the sons of disobedience. 3 Among them we too all formerly lived in the lusts of our flesh, indulging the desires of the flesh and of the mind, and were by nature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children of wrath</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even as the rest. </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2:1-3</a:t>
            </a:r>
          </a:p>
        </p:txBody>
      </p:sp>
    </p:spTree>
    <p:extLst>
      <p:ext uri="{BB962C8B-B14F-4D97-AF65-F5344CB8AC3E}">
        <p14:creationId xmlns:p14="http://schemas.microsoft.com/office/powerpoint/2010/main" val="315509919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12645"/>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But God demonstrates His own love toward us, in that while we were yet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sinners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Christ died for us. 9 Much more then, having now been justified by His blood, we shall be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saved from the wrath of God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through Him. 10 For if while we were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enemies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we were reconciled to God through the death of His Son, much more, having been reconciled, we shall be saved by His life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5:8-10</a:t>
            </a:r>
          </a:p>
        </p:txBody>
      </p:sp>
    </p:spTree>
    <p:extLst>
      <p:ext uri="{BB962C8B-B14F-4D97-AF65-F5344CB8AC3E}">
        <p14:creationId xmlns:p14="http://schemas.microsoft.com/office/powerpoint/2010/main" val="35426658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readiness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to preach the gospel (15)</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realities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(16)</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remedy</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(17)</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reality</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God’s wrath (18)</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reasons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for God’s wrath (19-23)</a:t>
            </a:r>
          </a:p>
          <a:p>
            <a:pPr marL="857250" marR="0" lvl="0" indent="-857250" algn="just">
              <a:spcBef>
                <a:spcPts val="0"/>
              </a:spcBef>
              <a:spcAft>
                <a:spcPts val="0"/>
              </a:spcAft>
              <a:buFont typeface="+mj-lt"/>
              <a:buAutoNum type="romanUcPeriod"/>
            </a:pPr>
            <a:r>
              <a:rPr lang="en-US" sz="36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results</a:t>
            </a:r>
            <a:r>
              <a:rPr lang="en-US" sz="36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 of God’s wrath (24-32)</a:t>
            </a:r>
          </a:p>
          <a:p>
            <a:pPr marL="1657350" lvl="2" indent="-514350">
              <a:buFont typeface="+mj-lt"/>
              <a:buAutoNum type="alphaUcPeriod"/>
            </a:pPr>
            <a:r>
              <a:rPr lang="en-US" sz="3000" b="0" i="0" dirty="0">
                <a:solidFill>
                  <a:schemeClr val="tx1"/>
                </a:solidFill>
                <a:latin typeface="Arial" panose="020B0604020202020204" pitchFamily="34" charset="0"/>
                <a:ea typeface="Calibri" panose="020F0502020204030204" pitchFamily="34" charset="0"/>
              </a:rPr>
              <a:t>Given over to self-deception (24-25)</a:t>
            </a:r>
          </a:p>
          <a:p>
            <a:pPr marL="1657350" lvl="2" indent="-514350">
              <a:buFont typeface="+mj-lt"/>
              <a:buAutoNum type="alphaUcPeriod"/>
            </a:pPr>
            <a:r>
              <a:rPr lang="en-US" sz="3000" b="0" i="0" dirty="0">
                <a:solidFill>
                  <a:schemeClr val="tx1"/>
                </a:solidFill>
                <a:latin typeface="Arial" panose="020B0604020202020204" pitchFamily="34" charset="0"/>
                <a:ea typeface="Calibri" panose="020F0502020204030204" pitchFamily="34" charset="0"/>
              </a:rPr>
              <a:t>Given over to sexual deviancy (26-27)</a:t>
            </a:r>
          </a:p>
          <a:p>
            <a:pPr marL="1657350" lvl="2" indent="-514350">
              <a:buFont typeface="+mj-lt"/>
              <a:buAutoNum type="alphaUcPeriod"/>
            </a:pPr>
            <a:r>
              <a:rPr lang="en-US" sz="3000" b="0" i="0" dirty="0">
                <a:solidFill>
                  <a:schemeClr val="tx1"/>
                </a:solidFill>
                <a:latin typeface="Arial" panose="020B0604020202020204" pitchFamily="34" charset="0"/>
                <a:ea typeface="Calibri" panose="020F0502020204030204" pitchFamily="34" charset="0"/>
              </a:rPr>
              <a:t>Given over to sweeping degeneracy (28-32)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1:15-23</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250"/>
                                        <p:tgtEl>
                                          <p:spTgt spid="3">
                                            <p:txEl>
                                              <p:pRg st="6" end="6"/>
                                            </p:txEl>
                                          </p:spTgt>
                                        </p:tgtEl>
                                      </p:cBhvr>
                                    </p:animEffect>
                                  </p:childTnLst>
                                </p:cTn>
                              </p:par>
                            </p:childTnLst>
                          </p:cTn>
                        </p:par>
                        <p:par>
                          <p:cTn id="8" fill="hold">
                            <p:stCondLst>
                              <p:cond delay="2250"/>
                            </p:stCondLst>
                            <p:childTnLst>
                              <p:par>
                                <p:cTn id="9" presetID="10" presetClass="entr" presetSubtype="0" fill="hold" nodeType="afterEffect">
                                  <p:stCondLst>
                                    <p:cond delay="250"/>
                                  </p:stCondLst>
                                  <p:childTnLst>
                                    <p:set>
                                      <p:cBhvr>
                                        <p:cTn id="10" dur="1" fill="hold">
                                          <p:stCondLst>
                                            <p:cond delay="0"/>
                                          </p:stCondLst>
                                        </p:cTn>
                                        <p:tgtEl>
                                          <p:spTgt spid="3">
                                            <p:txEl>
                                              <p:pRg st="7" end="7"/>
                                            </p:txEl>
                                          </p:spTgt>
                                        </p:tgtEl>
                                        <p:attrNameLst>
                                          <p:attrName>style.visibility</p:attrName>
                                        </p:attrNameLst>
                                      </p:cBhvr>
                                      <p:to>
                                        <p:strVal val="visible"/>
                                      </p:to>
                                    </p:set>
                                    <p:animEffect transition="in" filter="fade">
                                      <p:cBhvr>
                                        <p:cTn id="11" dur="2250"/>
                                        <p:tgtEl>
                                          <p:spTgt spid="3">
                                            <p:txEl>
                                              <p:pRg st="7" end="7"/>
                                            </p:txEl>
                                          </p:spTgt>
                                        </p:tgtEl>
                                      </p:cBhvr>
                                    </p:animEffect>
                                  </p:childTnLst>
                                </p:cTn>
                              </p:par>
                            </p:childTnLst>
                          </p:cTn>
                        </p:par>
                        <p:par>
                          <p:cTn id="12" fill="hold">
                            <p:stCondLst>
                              <p:cond delay="4750"/>
                            </p:stCondLst>
                            <p:childTnLst>
                              <p:par>
                                <p:cTn id="13" presetID="10" presetClass="entr" presetSubtype="0" fill="hold" nodeType="afterEffect">
                                  <p:stCondLst>
                                    <p:cond delay="25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2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865239" y="942139"/>
            <a:ext cx="1113356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Font typeface="+mj-lt"/>
              <a:buAutoNum type="alphaUcPeriod"/>
            </a:pPr>
            <a:r>
              <a:rPr lang="en-US" i="0" dirty="0">
                <a:solidFill>
                  <a:schemeClr val="tx1"/>
                </a:solidFill>
                <a:latin typeface="Arial" panose="020B0604020202020204" pitchFamily="34" charset="0"/>
              </a:rPr>
              <a:t>Given over to self-deception (24-25)</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24 Therefore God gave them over in the lusts of their hearts to impurity, so that their bodies would be dishonored among them. 25 For they exchanged the truth of God for a lie, and worshiped and served the creature rather than the Creator, who is blessed forever. Amen.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VI.	The results of God’s wrath (1:24-32)</a:t>
            </a: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2813"/>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 Or do you not know that your body is a temple of the Holy Spirit who is in you, whom you have from God, and that you are not your own? 20 For you have been bought with a price: therefore glorify God in your body.</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6:19-20</a:t>
            </a:r>
          </a:p>
        </p:txBody>
      </p:sp>
    </p:spTree>
    <p:extLst>
      <p:ext uri="{BB962C8B-B14F-4D97-AF65-F5344CB8AC3E}">
        <p14:creationId xmlns:p14="http://schemas.microsoft.com/office/powerpoint/2010/main" val="3918073387"/>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584</TotalTime>
  <Words>1374</Words>
  <Application>Microsoft Office PowerPoint</Application>
  <PresentationFormat>Widescreen</PresentationFormat>
  <Paragraphs>62</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9</cp:revision>
  <dcterms:created xsi:type="dcterms:W3CDTF">2022-12-30T16:15:56Z</dcterms:created>
  <dcterms:modified xsi:type="dcterms:W3CDTF">2024-02-10T23:27:17Z</dcterms:modified>
</cp:coreProperties>
</file>